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339" r:id="rId5"/>
    <p:sldId id="276" r:id="rId6"/>
    <p:sldId id="332" r:id="rId7"/>
    <p:sldId id="262" r:id="rId8"/>
    <p:sldId id="291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9AAFC0"/>
    <a:srgbClr val="48A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9286" autoAdjust="0"/>
  </p:normalViewPr>
  <p:slideViewPr>
    <p:cSldViewPr snapToGrid="0">
      <p:cViewPr varScale="1">
        <p:scale>
          <a:sx n="74" d="100"/>
          <a:sy n="74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59D6-BE29-4F93-ACE7-83BE5C4690C5}" type="datetimeFigureOut">
              <a:rPr lang="nn-NO" smtClean="0"/>
              <a:t>03.07.2020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7A38D-7F14-42E9-AAF6-996CEF8AC96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6862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A38D-7F14-42E9-AAF6-996CEF8AC961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6989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03.07.2020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03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03.07.2020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234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03.07.2020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15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03.07.2020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54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03.07.2020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773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03.07.2020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78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03.07.2020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137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03.07.2020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369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03.07.2020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9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03.07.2020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99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4E7B-57C3-42F6-BBB1-B89FB253CFA8}" type="datetimeFigureOut">
              <a:rPr lang="nb-NO" smtClean="0"/>
              <a:pPr/>
              <a:t>03.07.2020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89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4E7B-57C3-42F6-BBB1-B89FB253CFA8}" type="datetimeFigureOut">
              <a:rPr lang="nb-NO" smtClean="0"/>
              <a:pPr/>
              <a:t>03.07.2020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679D1-934E-4EAA-8B7C-CB32C786796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9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42411" y="3835023"/>
            <a:ext cx="7218948" cy="1431758"/>
          </a:xfrm>
        </p:spPr>
        <p:txBody>
          <a:bodyPr>
            <a:normAutofit/>
          </a:bodyPr>
          <a:lstStyle/>
          <a:p>
            <a:r>
              <a:rPr lang="nb-NO" sz="3600" b="1" dirty="0" smtClean="0"/>
              <a:t>Rapport pr juli 2020</a:t>
            </a:r>
          </a:p>
          <a:p>
            <a:endParaRPr lang="nb-NO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2217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47134"/>
          </a:xfrm>
        </p:spPr>
        <p:txBody>
          <a:bodyPr>
            <a:normAutofit/>
          </a:bodyPr>
          <a:lstStyle/>
          <a:p>
            <a:pPr algn="ctr"/>
            <a:r>
              <a:rPr lang="nb-NO" sz="4000" b="1" dirty="0" smtClean="0"/>
              <a:t>Mengder </a:t>
            </a:r>
            <a:r>
              <a:rPr lang="nb-NO" sz="4000" b="1" dirty="0" err="1" smtClean="0"/>
              <a:t>frå</a:t>
            </a:r>
            <a:r>
              <a:rPr lang="nb-NO" sz="4000" b="1" dirty="0" smtClean="0"/>
              <a:t> innsamlinga 2020</a:t>
            </a:r>
            <a:endParaRPr lang="nb-NO" sz="4000" b="1" dirty="0"/>
          </a:p>
        </p:txBody>
      </p:sp>
      <p:pic>
        <p:nvPicPr>
          <p:cNvPr id="1026" name="Picture 2" descr="Q:\Infomateriell\Grafisk profil VØR\DESIGNORIGINALER VØR 2015\Brosjyre 02 - Ny i nabolaget\Links\01_hent_avf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809" y="1628775"/>
            <a:ext cx="5040282" cy="4332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ktangel 4"/>
          <p:cNvSpPr/>
          <p:nvPr/>
        </p:nvSpPr>
        <p:spPr>
          <a:xfrm>
            <a:off x="756710" y="1458383"/>
            <a:ext cx="52026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smtClean="0"/>
              <a:t>11 % </a:t>
            </a:r>
            <a:r>
              <a:rPr lang="nb-NO" sz="2400" dirty="0" err="1" smtClean="0"/>
              <a:t>auke</a:t>
            </a:r>
            <a:r>
              <a:rPr lang="nb-NO" sz="2400" dirty="0" smtClean="0"/>
              <a:t> </a:t>
            </a:r>
            <a:r>
              <a:rPr lang="nb-NO" sz="2400" dirty="0" err="1" smtClean="0"/>
              <a:t>hiå</a:t>
            </a:r>
            <a:r>
              <a:rPr lang="nb-NO" sz="2400" dirty="0" smtClean="0"/>
              <a:t>. av rest- i høve 2019. </a:t>
            </a:r>
          </a:p>
          <a:p>
            <a:r>
              <a:rPr lang="nb-NO" sz="2400" dirty="0" smtClean="0"/>
              <a:t>Matavfall har vi </a:t>
            </a:r>
            <a:r>
              <a:rPr lang="nb-NO" sz="2400" dirty="0" err="1" smtClean="0"/>
              <a:t>ikkje</a:t>
            </a:r>
            <a:r>
              <a:rPr lang="nb-NO" sz="2400" dirty="0" smtClean="0"/>
              <a:t> data på pr. </a:t>
            </a:r>
            <a:r>
              <a:rPr lang="nb-NO" sz="2400" dirty="0" smtClean="0"/>
              <a:t>juni </a:t>
            </a:r>
            <a:r>
              <a:rPr lang="nb-NO" sz="2400" dirty="0" err="1" smtClean="0"/>
              <a:t>enno</a:t>
            </a:r>
            <a:r>
              <a:rPr lang="nb-NO" sz="2400" dirty="0" smtClean="0"/>
              <a:t>. ( </a:t>
            </a:r>
            <a:r>
              <a:rPr lang="nb-NO" sz="2400" dirty="0" err="1" smtClean="0"/>
              <a:t>Pga</a:t>
            </a:r>
            <a:r>
              <a:rPr lang="nb-NO" sz="2400" dirty="0" smtClean="0"/>
              <a:t> </a:t>
            </a:r>
            <a:r>
              <a:rPr lang="nb-NO" sz="2400" dirty="0" err="1" smtClean="0"/>
              <a:t>corona</a:t>
            </a:r>
            <a:r>
              <a:rPr lang="nb-NO" sz="2400" dirty="0" smtClean="0"/>
              <a:t> </a:t>
            </a:r>
            <a:r>
              <a:rPr lang="nb-NO" sz="2400" smtClean="0"/>
              <a:t>og Hornindal)</a:t>
            </a:r>
            <a:endParaRPr lang="nb-NO" sz="2400" dirty="0" smtClean="0"/>
          </a:p>
          <a:p>
            <a:endParaRPr lang="nb-NO" sz="2400" dirty="0" smtClean="0"/>
          </a:p>
          <a:p>
            <a:r>
              <a:rPr lang="nb-NO" sz="2400" dirty="0" smtClean="0"/>
              <a:t>11 % nedgang i </a:t>
            </a:r>
            <a:r>
              <a:rPr lang="nb-NO" sz="2400" dirty="0" err="1" smtClean="0"/>
              <a:t>mengd</a:t>
            </a:r>
            <a:r>
              <a:rPr lang="nb-NO" sz="2400" dirty="0" smtClean="0"/>
              <a:t> papir mot 2019. </a:t>
            </a:r>
          </a:p>
          <a:p>
            <a:endParaRPr lang="nb-NO" sz="2400" dirty="0" smtClean="0"/>
          </a:p>
          <a:p>
            <a:r>
              <a:rPr lang="nb-NO" sz="2400" dirty="0" smtClean="0"/>
              <a:t>Reduksjon i innsamla plast mot 2019, men uavklart kor </a:t>
            </a:r>
            <a:r>
              <a:rPr lang="nb-NO" sz="2400" dirty="0" err="1" smtClean="0"/>
              <a:t>mykje</a:t>
            </a:r>
            <a:r>
              <a:rPr lang="nb-NO" sz="2400" dirty="0" smtClean="0"/>
              <a:t> som står uavhenta hos NG i Ålesund</a:t>
            </a:r>
          </a:p>
          <a:p>
            <a:endParaRPr lang="nb-NO" sz="2400" dirty="0" smtClean="0"/>
          </a:p>
          <a:p>
            <a:r>
              <a:rPr lang="nb-NO" sz="2400" dirty="0" smtClean="0"/>
              <a:t>24 % vekst i </a:t>
            </a:r>
            <a:r>
              <a:rPr lang="nb-NO" sz="2400" dirty="0" err="1" smtClean="0"/>
              <a:t>mengd</a:t>
            </a:r>
            <a:r>
              <a:rPr lang="nb-NO" sz="2400" dirty="0" smtClean="0"/>
              <a:t> innsamla glas og metall mot 2019. </a:t>
            </a:r>
          </a:p>
          <a:p>
            <a:endParaRPr lang="nb-N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8675" y="0"/>
            <a:ext cx="10515600" cy="1325563"/>
          </a:xfrm>
        </p:spPr>
        <p:txBody>
          <a:bodyPr/>
          <a:lstStyle/>
          <a:p>
            <a:pPr algn="ctr"/>
            <a:r>
              <a:rPr lang="nb-NO" b="1" dirty="0" smtClean="0"/>
              <a:t>Oppsummerte tal </a:t>
            </a:r>
            <a:r>
              <a:rPr lang="nb-NO" b="1" dirty="0" err="1" smtClean="0"/>
              <a:t>frå</a:t>
            </a:r>
            <a:r>
              <a:rPr lang="nb-NO" b="1" dirty="0" smtClean="0"/>
              <a:t> miljøstasjonen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196975"/>
            <a:ext cx="10515600" cy="4351338"/>
          </a:xfrm>
        </p:spPr>
        <p:txBody>
          <a:bodyPr>
            <a:normAutofit/>
          </a:bodyPr>
          <a:lstStyle/>
          <a:p>
            <a:r>
              <a:rPr lang="nb-NO" dirty="0" smtClean="0"/>
              <a:t>12 % </a:t>
            </a:r>
            <a:r>
              <a:rPr lang="nb-NO" dirty="0" err="1" smtClean="0"/>
              <a:t>auke</a:t>
            </a:r>
            <a:r>
              <a:rPr lang="nb-NO" dirty="0" smtClean="0"/>
              <a:t> i </a:t>
            </a:r>
            <a:r>
              <a:rPr lang="nb-NO" dirty="0" err="1" smtClean="0"/>
              <a:t>mengd</a:t>
            </a:r>
            <a:r>
              <a:rPr lang="nb-NO" dirty="0" smtClean="0"/>
              <a:t> restavfall </a:t>
            </a:r>
          </a:p>
          <a:p>
            <a:r>
              <a:rPr lang="nb-NO" dirty="0" smtClean="0"/>
              <a:t>6 % </a:t>
            </a:r>
            <a:r>
              <a:rPr lang="nb-NO" dirty="0" err="1" smtClean="0"/>
              <a:t>auke</a:t>
            </a:r>
            <a:r>
              <a:rPr lang="nb-NO" dirty="0" smtClean="0"/>
              <a:t> i </a:t>
            </a:r>
            <a:r>
              <a:rPr lang="nb-NO" dirty="0" err="1" smtClean="0"/>
              <a:t>mengd</a:t>
            </a:r>
            <a:r>
              <a:rPr lang="nb-NO" dirty="0" smtClean="0"/>
              <a:t> trevirke </a:t>
            </a:r>
          </a:p>
          <a:p>
            <a:r>
              <a:rPr lang="nb-NO" dirty="0" smtClean="0"/>
              <a:t>Vi skal levere batteri </a:t>
            </a:r>
            <a:r>
              <a:rPr lang="nb-NO" dirty="0" err="1" smtClean="0"/>
              <a:t>no</a:t>
            </a:r>
            <a:r>
              <a:rPr lang="nb-NO" dirty="0" smtClean="0"/>
              <a:t>, og må sende 10 </a:t>
            </a:r>
            <a:r>
              <a:rPr lang="nb-NO" dirty="0" err="1" smtClean="0"/>
              <a:t>stk</a:t>
            </a:r>
            <a:r>
              <a:rPr lang="nb-NO" dirty="0" smtClean="0"/>
              <a:t> 200 L</a:t>
            </a:r>
          </a:p>
          <a:p>
            <a:pPr marL="0" indent="0">
              <a:buNone/>
            </a:pPr>
            <a:r>
              <a:rPr lang="nb-NO" dirty="0" smtClean="0"/>
              <a:t>   tønner med småbatteri innsamla siste halvåret.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« All time </a:t>
            </a:r>
            <a:r>
              <a:rPr lang="nb-NO" dirty="0" err="1" smtClean="0"/>
              <a:t>high</a:t>
            </a:r>
            <a:r>
              <a:rPr lang="nb-NO" dirty="0" smtClean="0"/>
              <a:t>»</a:t>
            </a:r>
          </a:p>
          <a:p>
            <a:r>
              <a:rPr lang="nb-NO" dirty="0" smtClean="0"/>
              <a:t>Merkbar </a:t>
            </a:r>
            <a:r>
              <a:rPr lang="nb-NO" dirty="0" err="1" smtClean="0"/>
              <a:t>auke</a:t>
            </a:r>
            <a:r>
              <a:rPr lang="nb-NO" dirty="0" smtClean="0"/>
              <a:t> i aktivitet i år i høve 2019. </a:t>
            </a:r>
          </a:p>
          <a:p>
            <a:r>
              <a:rPr lang="nb-NO" dirty="0" smtClean="0"/>
              <a:t>Grodås Mini Miljøstasjon har og tatt seg opp.</a:t>
            </a:r>
          </a:p>
        </p:txBody>
      </p:sp>
      <p:pic>
        <p:nvPicPr>
          <p:cNvPr id="1027" name="Picture 3" descr="L:\Users\Resepsjon\Framside miljøstasjon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0000">
            <a:off x="8641475" y="1226099"/>
            <a:ext cx="300990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Q:\Infomateriell\Bilder\2015\Miljøstasjonen\Vor-20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323572" y="4800601"/>
            <a:ext cx="270712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97" y="4592797"/>
            <a:ext cx="4304983" cy="215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ISO 9001</a:t>
            </a:r>
            <a:r>
              <a:rPr lang="nb-NO" dirty="0" smtClean="0"/>
              <a:t>.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57196"/>
            <a:ext cx="10515600" cy="4619767"/>
          </a:xfrm>
        </p:spPr>
        <p:txBody>
          <a:bodyPr/>
          <a:lstStyle/>
          <a:p>
            <a:r>
              <a:rPr lang="nb-NO" dirty="0" smtClean="0"/>
              <a:t>Ny </a:t>
            </a:r>
            <a:r>
              <a:rPr lang="nb-NO" dirty="0" err="1" smtClean="0"/>
              <a:t>sertifiseringsdatoar</a:t>
            </a:r>
            <a:r>
              <a:rPr lang="nb-NO" dirty="0" smtClean="0"/>
              <a:t> er sett til 26- 28 oktober.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83" y="4381647"/>
            <a:ext cx="18859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8675" y="54610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nb-NO" sz="5300" b="1" dirty="0" smtClean="0"/>
              <a:t>Kommunikasjon:</a:t>
            </a:r>
            <a:r>
              <a:rPr lang="nb-NO" sz="3200" b="1" dirty="0" smtClean="0"/>
              <a:t/>
            </a:r>
            <a:br>
              <a:rPr lang="nb-NO" sz="3200" b="1" dirty="0" smtClean="0"/>
            </a:br>
            <a:r>
              <a:rPr lang="nb-NO" sz="3200" b="1" dirty="0" smtClean="0"/>
              <a:t/>
            </a:r>
            <a:br>
              <a:rPr lang="nb-NO" sz="3200" b="1" dirty="0" smtClean="0"/>
            </a:br>
            <a:endParaRPr lang="nb-NO" sz="36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19150" y="1400175"/>
            <a:ext cx="10515600" cy="5229225"/>
          </a:xfrm>
        </p:spPr>
        <p:txBody>
          <a:bodyPr>
            <a:normAutofit/>
          </a:bodyPr>
          <a:lstStyle/>
          <a:p>
            <a:r>
              <a:rPr lang="nb-NO" dirty="0" smtClean="0"/>
              <a:t>Begge </a:t>
            </a:r>
            <a:r>
              <a:rPr lang="nb-NO" dirty="0" err="1" smtClean="0"/>
              <a:t>opplæringssentera</a:t>
            </a:r>
            <a:r>
              <a:rPr lang="nb-NO" dirty="0" smtClean="0"/>
              <a:t> har </a:t>
            </a:r>
            <a:r>
              <a:rPr lang="nb-NO" dirty="0" err="1" smtClean="0"/>
              <a:t>vore</a:t>
            </a:r>
            <a:r>
              <a:rPr lang="nb-NO" dirty="0" smtClean="0"/>
              <a:t> innom siste vekene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Vi har ca. 1000 </a:t>
            </a:r>
            <a:r>
              <a:rPr lang="nb-NO" dirty="0" err="1" smtClean="0"/>
              <a:t>følgarar</a:t>
            </a:r>
            <a:r>
              <a:rPr lang="nb-NO" dirty="0" smtClean="0"/>
              <a:t> på </a:t>
            </a:r>
            <a:r>
              <a:rPr lang="nb-NO" dirty="0" err="1" smtClean="0"/>
              <a:t>Fb</a:t>
            </a:r>
            <a:r>
              <a:rPr lang="nb-NO" dirty="0" smtClean="0"/>
              <a:t>. Lite kritikk og stilt om VØR </a:t>
            </a:r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for tida.</a:t>
            </a:r>
          </a:p>
          <a:p>
            <a:r>
              <a:rPr lang="nb-NO" dirty="0" smtClean="0"/>
              <a:t>Fortsatt godt samarbeid med SSR og </a:t>
            </a:r>
            <a:r>
              <a:rPr lang="nb-NO" dirty="0" err="1" smtClean="0"/>
              <a:t>Årim</a:t>
            </a:r>
            <a:r>
              <a:rPr lang="nb-NO" dirty="0" smtClean="0"/>
              <a:t>. </a:t>
            </a:r>
          </a:p>
          <a:p>
            <a:r>
              <a:rPr lang="nb-NO" dirty="0" smtClean="0"/>
              <a:t>Strandrydding 2020. </a:t>
            </a:r>
          </a:p>
          <a:p>
            <a:r>
              <a:rPr lang="nb-NO" dirty="0" err="1" smtClean="0"/>
              <a:t>Nokre</a:t>
            </a:r>
            <a:r>
              <a:rPr lang="nb-NO" dirty="0" smtClean="0"/>
              <a:t> har plukka litt, elles er det </a:t>
            </a:r>
            <a:r>
              <a:rPr lang="nb-NO" dirty="0" err="1" smtClean="0"/>
              <a:t>corona</a:t>
            </a:r>
            <a:r>
              <a:rPr lang="nb-NO" dirty="0" smtClean="0"/>
              <a:t> stilt om dette. </a:t>
            </a:r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 smtClean="0"/>
          </a:p>
          <a:p>
            <a:pPr>
              <a:buNone/>
            </a:pPr>
            <a:endParaRPr lang="nb-NO" dirty="0"/>
          </a:p>
        </p:txBody>
      </p:sp>
      <p:pic>
        <p:nvPicPr>
          <p:cNvPr id="7" name="Bilde 6" descr="fb_icon_325x3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864" y="3038726"/>
            <a:ext cx="1058734" cy="1058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433" y="1400175"/>
            <a:ext cx="2751746" cy="140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35" y="4381234"/>
            <a:ext cx="2542044" cy="143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 smtClean="0"/>
              <a:t>Raud</a:t>
            </a:r>
            <a:r>
              <a:rPr lang="nb-NO" b="1" dirty="0" smtClean="0"/>
              <a:t> boks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08289"/>
            <a:ext cx="10515600" cy="4668674"/>
          </a:xfrm>
        </p:spPr>
        <p:txBody>
          <a:bodyPr>
            <a:normAutofit/>
          </a:bodyPr>
          <a:lstStyle/>
          <a:p>
            <a:r>
              <a:rPr lang="nb-NO" dirty="0" smtClean="0"/>
              <a:t>Innsamlingsaksjon på bygdene med start i veke 36.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047" y="225612"/>
            <a:ext cx="3372970" cy="22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err="1" smtClean="0"/>
              <a:t>Slamtøming</a:t>
            </a:r>
            <a:r>
              <a:rPr lang="nb-NO" b="1" dirty="0" smtClean="0"/>
              <a:t> 2020.</a:t>
            </a:r>
            <a:endParaRPr lang="nb-NO" b="1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Ferdig hovedrunde i 2020 gamle Volda og Ørsta</a:t>
            </a:r>
          </a:p>
          <a:p>
            <a:r>
              <a:rPr lang="nb-NO" dirty="0" smtClean="0"/>
              <a:t>Hornindal i september.</a:t>
            </a:r>
          </a:p>
          <a:p>
            <a:endParaRPr lang="nb-NO" dirty="0" smtClean="0"/>
          </a:p>
        </p:txBody>
      </p:sp>
      <p:pic>
        <p:nvPicPr>
          <p:cNvPr id="2050" name="Picture 2" descr="Q:\Infomateriell\Bilder\2014\Miljøservice\IMG_2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1884683"/>
            <a:ext cx="4902200" cy="326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204258"/>
            <a:ext cx="10515600" cy="1325563"/>
          </a:xfrm>
        </p:spPr>
        <p:txBody>
          <a:bodyPr/>
          <a:lstStyle/>
          <a:p>
            <a:r>
              <a:rPr lang="nb-NO" b="1" dirty="0" smtClean="0"/>
              <a:t>Status Biogass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351338"/>
          </a:xfrm>
        </p:spPr>
        <p:txBody>
          <a:bodyPr/>
          <a:lstStyle/>
          <a:p>
            <a:r>
              <a:rPr lang="nb-NO" dirty="0" smtClean="0"/>
              <a:t>Møte i styringsgruppa </a:t>
            </a:r>
            <a:r>
              <a:rPr lang="nb-NO" dirty="0" err="1" smtClean="0"/>
              <a:t>tysdag</a:t>
            </a:r>
            <a:r>
              <a:rPr lang="nb-NO" dirty="0" smtClean="0"/>
              <a:t> i denne </a:t>
            </a:r>
            <a:r>
              <a:rPr lang="nb-NO" dirty="0" err="1" smtClean="0"/>
              <a:t>veka</a:t>
            </a:r>
            <a:r>
              <a:rPr lang="nb-NO" dirty="0" smtClean="0"/>
              <a:t>.</a:t>
            </a:r>
          </a:p>
          <a:p>
            <a:r>
              <a:rPr lang="nb-NO" dirty="0" smtClean="0"/>
              <a:t>Organisering , finansiering og oppdatering av kalkylegrunnlaget var tema. </a:t>
            </a:r>
          </a:p>
          <a:p>
            <a:r>
              <a:rPr lang="nb-NO" dirty="0" smtClean="0"/>
              <a:t>Vi må fram ulike </a:t>
            </a:r>
            <a:r>
              <a:rPr lang="nb-NO" dirty="0" err="1" smtClean="0"/>
              <a:t>modellar</a:t>
            </a:r>
            <a:r>
              <a:rPr lang="nb-NO" dirty="0" smtClean="0"/>
              <a:t> og scenario i tida framover. Men vi </a:t>
            </a:r>
            <a:r>
              <a:rPr lang="nb-NO" dirty="0" err="1" smtClean="0"/>
              <a:t>gjer</a:t>
            </a:r>
            <a:r>
              <a:rPr lang="nb-NO" dirty="0" smtClean="0"/>
              <a:t> </a:t>
            </a:r>
            <a:r>
              <a:rPr lang="nb-NO" dirty="0" err="1" smtClean="0"/>
              <a:t>ikkje</a:t>
            </a:r>
            <a:r>
              <a:rPr lang="nb-NO" smtClean="0"/>
              <a:t> kostnadsdrivande</a:t>
            </a:r>
            <a:r>
              <a:rPr lang="nb-NO" dirty="0" smtClean="0"/>
              <a:t> arbeid før spørsmålet om Løyve er avklara.</a:t>
            </a:r>
            <a:endParaRPr lang="nb-NO" dirty="0"/>
          </a:p>
        </p:txBody>
      </p:sp>
      <p:pic>
        <p:nvPicPr>
          <p:cNvPr id="5" name="Bilde 4" descr="Melsbygda biogassanle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077" y="4353817"/>
            <a:ext cx="9272016" cy="196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6509</TotalTime>
  <Words>274</Words>
  <Application>Microsoft Office PowerPoint</Application>
  <PresentationFormat>Widescreen</PresentationFormat>
  <Paragraphs>47</Paragraphs>
  <Slides>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PowerPoint-presentasjon</vt:lpstr>
      <vt:lpstr>Mengder frå innsamlinga 2020</vt:lpstr>
      <vt:lpstr>Oppsummerte tal frå miljøstasjonen</vt:lpstr>
      <vt:lpstr>ISO 9001.</vt:lpstr>
      <vt:lpstr>Kommunikasjon:  </vt:lpstr>
      <vt:lpstr>Raud boks</vt:lpstr>
      <vt:lpstr>Slamtøming 2020.</vt:lpstr>
      <vt:lpstr>Status Biogass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Ingvild Mork</dc:creator>
  <cp:lastModifiedBy>Petter Bjørdal</cp:lastModifiedBy>
  <cp:revision>510</cp:revision>
  <dcterms:created xsi:type="dcterms:W3CDTF">2014-12-11T11:10:31Z</dcterms:created>
  <dcterms:modified xsi:type="dcterms:W3CDTF">2020-07-03T05:51:08Z</dcterms:modified>
</cp:coreProperties>
</file>